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9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398234F-AB4F-40FC-BD62-71019695C064}" type="datetimeFigureOut">
              <a:rPr lang="es-MX" smtClean="0"/>
              <a:t>18/06/2018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D3BAF6-C46A-4AE2-8B0A-A7BF985F2C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5200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398234F-AB4F-40FC-BD62-71019695C064}" type="datetimeFigureOut">
              <a:rPr lang="es-MX" smtClean="0"/>
              <a:t>18/06/2018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D3BAF6-C46A-4AE2-8B0A-A7BF985F2C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7840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398234F-AB4F-40FC-BD62-71019695C064}" type="datetimeFigureOut">
              <a:rPr lang="es-MX" smtClean="0"/>
              <a:t>18/06/2018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D3BAF6-C46A-4AE2-8B0A-A7BF985F2C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4883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398234F-AB4F-40FC-BD62-71019695C064}" type="datetimeFigureOut">
              <a:rPr lang="es-MX" smtClean="0"/>
              <a:t>18/06/2018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D3BAF6-C46A-4AE2-8B0A-A7BF985F2C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95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398234F-AB4F-40FC-BD62-71019695C064}" type="datetimeFigureOut">
              <a:rPr lang="es-MX" smtClean="0"/>
              <a:t>18/06/2018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D3BAF6-C46A-4AE2-8B0A-A7BF985F2C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8938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398234F-AB4F-40FC-BD62-71019695C064}" type="datetimeFigureOut">
              <a:rPr lang="es-MX" smtClean="0"/>
              <a:t>18/06/2018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D3BAF6-C46A-4AE2-8B0A-A7BF985F2C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8002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398234F-AB4F-40FC-BD62-71019695C064}" type="datetimeFigureOut">
              <a:rPr lang="es-MX" smtClean="0"/>
              <a:t>18/06/2018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D3BAF6-C46A-4AE2-8B0A-A7BF985F2C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5570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398234F-AB4F-40FC-BD62-71019695C064}" type="datetimeFigureOut">
              <a:rPr lang="es-MX" smtClean="0"/>
              <a:t>18/06/2018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D3BAF6-C46A-4AE2-8B0A-A7BF985F2C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6924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398234F-AB4F-40FC-BD62-71019695C064}" type="datetimeFigureOut">
              <a:rPr lang="es-MX" smtClean="0"/>
              <a:t>18/06/2018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D3BAF6-C46A-4AE2-8B0A-A7BF985F2C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941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398234F-AB4F-40FC-BD62-71019695C064}" type="datetimeFigureOut">
              <a:rPr lang="es-MX" smtClean="0"/>
              <a:t>18/06/2018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D3BAF6-C46A-4AE2-8B0A-A7BF985F2C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2314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398234F-AB4F-40FC-BD62-71019695C064}" type="datetimeFigureOut">
              <a:rPr lang="es-MX" smtClean="0"/>
              <a:t>18/06/2018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D3BAF6-C46A-4AE2-8B0A-A7BF985F2C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106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redondeado 6"/>
          <p:cNvSpPr/>
          <p:nvPr userDrawn="1"/>
        </p:nvSpPr>
        <p:spPr>
          <a:xfrm>
            <a:off x="999905" y="1304818"/>
            <a:ext cx="7355145" cy="459438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9600" b="1" dirty="0" smtClean="0"/>
              <a:t>INMUEBLE</a:t>
            </a:r>
            <a:r>
              <a:rPr lang="es-MX" sz="9600" b="1" baseline="0" dirty="0" smtClean="0"/>
              <a:t> VERIFICADO</a:t>
            </a:r>
            <a:endParaRPr lang="es-MX" sz="9600" b="1" dirty="0"/>
          </a:p>
        </p:txBody>
      </p:sp>
      <p:sp>
        <p:nvSpPr>
          <p:cNvPr id="8" name="CuadroTexto 7"/>
          <p:cNvSpPr txBox="1"/>
          <p:nvPr userDrawn="1"/>
        </p:nvSpPr>
        <p:spPr>
          <a:xfrm>
            <a:off x="1303029" y="6057593"/>
            <a:ext cx="6748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b="1" dirty="0" smtClean="0"/>
              <a:t>PROGRAMA NACIONAL DE BLINDAJE ELECTORAL</a:t>
            </a:r>
          </a:p>
          <a:p>
            <a:pPr algn="ctr"/>
            <a:r>
              <a:rPr lang="es-MX" sz="1800" b="0" dirty="0" smtClean="0"/>
              <a:t>PROCESOS ELECTORALES 2017-2018</a:t>
            </a:r>
            <a:endParaRPr lang="es-MX" sz="1800" b="0" dirty="0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757" y="256854"/>
            <a:ext cx="1232024" cy="545186"/>
          </a:xfrm>
          <a:prstGeom prst="rect">
            <a:avLst/>
          </a:prstGeom>
        </p:spPr>
      </p:pic>
      <p:pic>
        <p:nvPicPr>
          <p:cNvPr id="1026" name="Picture 2" descr="Resultado de imagen para LOGO SECRETARIA DE LA FUNCION PUBLICA"/>
          <p:cNvPicPr>
            <a:picLocks noChangeAspect="1" noChangeArrowheads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2" t="24570" r="9085" b="27001"/>
          <a:stretch/>
        </p:blipFill>
        <p:spPr bwMode="auto">
          <a:xfrm>
            <a:off x="410965" y="61646"/>
            <a:ext cx="2872488" cy="88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5122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3693969" y="441613"/>
            <a:ext cx="262630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50" dirty="0" smtClean="0"/>
              <a:t> </a:t>
            </a:r>
            <a:endParaRPr lang="es-MX" sz="1350" dirty="0"/>
          </a:p>
        </p:txBody>
      </p:sp>
      <p:pic>
        <p:nvPicPr>
          <p:cNvPr id="3" name="Imagen 2" descr="INA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3501" y="249382"/>
            <a:ext cx="1457325" cy="5714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625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1</Words>
  <Application>Microsoft Office PowerPoint</Application>
  <PresentationFormat>Carta (216 x 279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 Roman De La Torre Isaac Enrique</dc:creator>
  <cp:lastModifiedBy>Gonzalo Belmonte Cruz</cp:lastModifiedBy>
  <cp:revision>8</cp:revision>
  <cp:lastPrinted>2018-05-28T20:00:35Z</cp:lastPrinted>
  <dcterms:created xsi:type="dcterms:W3CDTF">2018-05-28T17:00:37Z</dcterms:created>
  <dcterms:modified xsi:type="dcterms:W3CDTF">2018-06-18T22:30:56Z</dcterms:modified>
</cp:coreProperties>
</file>